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jfge9OqQOU+iF2E4vlBOLve5d+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664050" y="2479375"/>
            <a:ext cx="5529900" cy="6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/>
              <a:t>Teken het bijbelverhaal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nl" sz="1200">
                <a:solidFill>
                  <a:srgbClr val="F39430"/>
                </a:solidFill>
              </a:rPr>
              <a:t>Lees het uitgeprinte bijbelverhaal of lees het verhaal uit de opengeslagen bijbel. </a:t>
            </a:r>
            <a:endParaRPr b="0" i="1" sz="1200" u="none" cap="none" strike="noStrike">
              <a:solidFill>
                <a:srgbClr val="F394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Opdracht</a:t>
            </a:r>
            <a:br>
              <a:rPr b="1" lang="nl" sz="1200"/>
            </a:br>
            <a:r>
              <a:rPr lang="nl" sz="1200"/>
              <a:t>Nodig: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Vel papier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Materiaal om een mooie tekening/schilderij te maken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Het bijbelverhaal uit 1 Koningen 17:7-16</a:t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Lees het bijbelverhaal. 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Pak een papier en vouw het dubbel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nl" sz="1200"/>
              <a:t>Maak op de ene helft een tekening van de beginsituatie van het verhaal, en op de andere helft een tekening van de eindsituatie. </a:t>
            </a:r>
            <a:endParaRPr sz="12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nl" sz="1200"/>
              <a:t>Met welke situatie begint het verhaal, wat is het probleem?</a:t>
            </a:r>
            <a:endParaRPr sz="12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nl" sz="1200"/>
              <a:t>Hoe voelde de weduwe zich aan het begin van het verhaal, hoe ziet dat eruit?</a:t>
            </a:r>
            <a:endParaRPr sz="12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nl" sz="1200"/>
              <a:t>Hoe voelde de weduwe zich aan het einde van het verhaal, hoe ziet dat eruit? </a:t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0" sz="12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Om door te praten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Wat maakt de weduwe mee?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Is ze wanhopig?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Zorgt Elia voor een wonder?</a:t>
            </a:r>
            <a:endParaRPr sz="1200"/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Ken je mensen die in zo’n situatie leven, die niets of heel weinig hebben? Durft hij/zij er zo vrij over te praten?</a:t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200"/>
          </a:p>
        </p:txBody>
      </p:sp>
      <p:pic>
        <p:nvPicPr>
          <p:cNvPr id="55" name="Google Shape;5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7400" y="8162925"/>
            <a:ext cx="2390774" cy="134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